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8" r:id="rId4"/>
    <p:sldId id="317"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23" r:id="rId48"/>
    <p:sldId id="305" r:id="rId49"/>
    <p:sldId id="306" r:id="rId50"/>
    <p:sldId id="296" r:id="rId51"/>
    <p:sldId id="283" r:id="rId52"/>
    <p:sldId id="302" r:id="rId53"/>
    <p:sldId id="319" r:id="rId54"/>
    <p:sldId id="320" r:id="rId55"/>
    <p:sldId id="303" r:id="rId56"/>
    <p:sldId id="304" r:id="rId57"/>
    <p:sldId id="301" r:id="rId58"/>
    <p:sldId id="316" r:id="rId59"/>
    <p:sldId id="312"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14"/>
    <p:restoredTop sz="66085"/>
  </p:normalViewPr>
  <p:slideViewPr>
    <p:cSldViewPr snapToGrid="0">
      <p:cViewPr varScale="1">
        <p:scale>
          <a:sx n="87" d="100"/>
          <a:sy n="87" d="100"/>
        </p:scale>
        <p:origin x="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28/08/2024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20.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forms.gle/AyC1KgSdXYwUAchw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6.jpe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8.jpe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 TargetMode="External"/><Relationship Id="rId2" Type="http://schemas.openxmlformats.org/officeDocument/2006/relationships/hyperlink" Target="https://docs.google.com/forms/d/e/1FAIpQLSf_kha30hCRFJQifnUtfMfXTIraUoemY5l1qUAUQ8zmeTq8Gw/viewform" TargetMode="External"/><Relationship Id="rId1" Type="http://schemas.openxmlformats.org/officeDocument/2006/relationships/slideLayout" Target="../slideLayouts/slideLayout2.xml"/><Relationship Id="rId4" Type="http://schemas.openxmlformats.org/officeDocument/2006/relationships/hyperlink" Target="https://docs.google.com/document/d/1tLiXVKfddl_lBFB0id7Wr_jb-19wDip664vMxTusj34/edit#heading=h.j97j13rw5t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6.jpeg"/><Relationship Id="rId9"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normAutofit/>
          </a:bodyPr>
          <a:lstStyle/>
          <a:p>
            <a:r>
              <a:rPr lang="en-BE" sz="2400" dirty="0"/>
              <a:t>Books for the class – the books are recommended</a:t>
            </a:r>
          </a:p>
          <a:p>
            <a:r>
              <a:rPr lang="en-BE" sz="2400" dirty="0"/>
              <a:t>Senior Design Competion – Molly Marks visit (09/11/2024)</a:t>
            </a:r>
          </a:p>
          <a:p>
            <a:pPr lvl="1"/>
            <a:r>
              <a:rPr lang="en-BE" sz="2000" dirty="0"/>
              <a:t>Data link: </a:t>
            </a:r>
            <a:r>
              <a:rPr lang="en-GB" sz="2000" b="0" i="0" dirty="0">
                <a:solidFill>
                  <a:srgbClr val="1155CC"/>
                </a:solidFill>
                <a:effectLst/>
                <a:latin typeface="Arial" panose="020B0604020202020204" pitchFamily="34" charset="0"/>
                <a:hlinkClick r:id="rId3"/>
              </a:rPr>
              <a:t>https://forms.gle/AyC1KgSdXYwUAchw5</a:t>
            </a:r>
            <a:endParaRPr lang="en-BE" sz="2400" dirty="0"/>
          </a:p>
          <a:p>
            <a:r>
              <a:rPr lang="en-BE" sz="2400" dirty="0"/>
              <a:t>Survey – 16/18 </a:t>
            </a:r>
          </a:p>
          <a:p>
            <a:r>
              <a:rPr lang="en-BE" sz="2400" dirty="0"/>
              <a:t>We need teams formed by Wednesday next week</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68196" y="3586955"/>
            <a:ext cx="9136526" cy="2731729"/>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861395" y="3125290"/>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a:t>
            </a:r>
            <a:r>
              <a:rPr lang="en-GB" sz="2600" dirty="0">
                <a:solidFill>
                  <a:srgbClr val="1F1F1F"/>
                </a:solidFill>
                <a:latin typeface="Google Sans"/>
              </a:rPr>
              <a:t>and</a:t>
            </a:r>
            <a:r>
              <a:rPr lang="en-GB" sz="2600" b="0" i="0" dirty="0">
                <a:solidFill>
                  <a:srgbClr val="1F1F1F"/>
                </a:solidFill>
                <a:effectLst/>
                <a:latin typeface="Google Sans"/>
              </a:rPr>
              <a:t>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well,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US" dirty="0"/>
              <a:t>Fill in the Senior Design Competition </a:t>
            </a:r>
            <a:r>
              <a:rPr lang="en-US" dirty="0">
                <a:hlinkClick r:id="rId2"/>
              </a:rPr>
              <a:t>data sheet</a:t>
            </a:r>
            <a:endParaRPr lang="en-US" dirty="0"/>
          </a:p>
          <a:p>
            <a:r>
              <a:rPr lang="en-US" dirty="0"/>
              <a:t>Please start on Lab 2 ASAP</a:t>
            </a:r>
          </a:p>
          <a:p>
            <a:r>
              <a:rPr lang="en-US" dirty="0"/>
              <a:t>Weekly group meetings: </a:t>
            </a:r>
            <a:r>
              <a:rPr lang="en-US" dirty="0">
                <a:hlinkClick r:id="rId3"/>
              </a:rPr>
              <a:t>Template for the minutes</a:t>
            </a:r>
            <a:endParaRPr lang="en-US" dirty="0"/>
          </a:p>
          <a:p>
            <a:r>
              <a:rPr lang="en-US" dirty="0"/>
              <a:t>Start working on your </a:t>
            </a:r>
            <a:r>
              <a:rPr lang="en-US" dirty="0">
                <a:hlinkClick r:id="rId4"/>
              </a:rPr>
              <a:t>Precondition report </a:t>
            </a:r>
            <a:r>
              <a:rPr lang="en-US" dirty="0"/>
              <a:t>ASAP</a:t>
            </a:r>
          </a:p>
        </p:txBody>
      </p:sp>
    </p:spTree>
    <p:extLst>
      <p:ext uri="{BB962C8B-B14F-4D97-AF65-F5344CB8AC3E}">
        <p14:creationId xmlns:p14="http://schemas.microsoft.com/office/powerpoint/2010/main" val="802395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179258" y="4438713"/>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51479</TotalTime>
  <Words>7372</Words>
  <Application>Microsoft Macintosh PowerPoint</Application>
  <PresentationFormat>Widescreen</PresentationFormat>
  <Paragraphs>782</Paragraphs>
  <Slides>59</Slides>
  <Notes>55</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Anouncements</vt:lpstr>
      <vt:lpstr>Senior Design Competion</vt:lpstr>
      <vt:lpstr>Git and GitHub</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Announcements</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211</cp:revision>
  <dcterms:created xsi:type="dcterms:W3CDTF">2022-12-01T21:47:15Z</dcterms:created>
  <dcterms:modified xsi:type="dcterms:W3CDTF">2024-08-28T19:28:26Z</dcterms:modified>
</cp:coreProperties>
</file>